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006" autoAdjust="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69.1|13.7|1.2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2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4.2|1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1.7|1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832</TotalTime>
  <Words>229</Words>
  <Application>Microsoft Office PowerPoint</Application>
  <PresentationFormat>On-screen Show (4:3)</PresentationFormat>
  <Paragraphs>64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Semantic Turkey</vt:lpstr>
      <vt:lpstr>Uvod</vt:lpstr>
      <vt:lpstr>Pokretanje Semantic Turkey</vt:lpstr>
      <vt:lpstr>Slide 4</vt:lpstr>
      <vt:lpstr>Aktiviranje sidebar-a</vt:lpstr>
      <vt:lpstr>Slide 6</vt:lpstr>
      <vt:lpstr>Uvoženje ontologije</vt:lpstr>
      <vt:lpstr>Slide 8</vt:lpstr>
      <vt:lpstr>Dodavanje prefiksa</vt:lpstr>
      <vt:lpstr>Slide 10</vt:lpstr>
      <vt:lpstr>Slide 11</vt:lpstr>
      <vt:lpstr>Popunjavanje ontologije</vt:lpstr>
      <vt:lpstr>Slide 13</vt:lpstr>
      <vt:lpstr>Slide 14</vt:lpstr>
      <vt:lpstr>SPARQL</vt:lpstr>
      <vt:lpstr>Slide 16</vt:lpstr>
      <vt:lpstr>Grafički prikaz</vt:lpstr>
      <vt:lpstr>Slide 18</vt:lpstr>
      <vt:lpstr>Slide 19</vt:lpstr>
    </vt:vector>
  </TitlesOfParts>
  <Company>Pearls and Trig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Turkey</dc:title>
  <dc:creator>Ana</dc:creator>
  <cp:lastModifiedBy>Ana</cp:lastModifiedBy>
  <cp:revision>79</cp:revision>
  <dcterms:created xsi:type="dcterms:W3CDTF">2011-12-14T07:10:13Z</dcterms:created>
  <dcterms:modified xsi:type="dcterms:W3CDTF">2011-12-16T20:10:31Z</dcterms:modified>
</cp:coreProperties>
</file>